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0" r:id="rId4"/>
    <p:sldId id="275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-11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23/06/65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ระเบียบสำนัก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งำน</a:t>
            </a:r>
            <a:r>
              <a:rPr lang="th-TH" altLang="en-US" sz="3400" dirty="0" smtClean="0">
                <a:solidFill>
                  <a:prstClr val="black"/>
                </a:solidFill>
              </a:rPr>
              <a:t>ประกันสังคม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ว่าด้วยการขอรับเงินสมทบที่นำส่งไว้เกินจำนวนที่ต้องชำระคืน (ฉบับที่ 4) พ.ศ. 2565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22 </a:t>
            </a:r>
            <a:r>
              <a:rPr lang="th-TH" altLang="en-US" sz="3400" dirty="0" smtClean="0">
                <a:solidFill>
                  <a:prstClr val="black"/>
                </a:solidFill>
              </a:rPr>
              <a:t>มิถุนายน 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ระเบียบนี้ให้ใช้บังคับตั้งแต่วันที่ 1 พฤษภาคม 2565 ถึงวันที่ 30 เมษายน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2566</a:t>
            </a:r>
          </a:p>
          <a:p>
            <a:pPr marL="398463" indent="-3984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ให้เพิ่มความต่อไปนี้ เป็นข้อ 4/1 แห่งระเบียบสำนักงานประกันสังคม ว่าด้วยการขอรับเงินสมทบที่นำส่งไว้เกินจำนวนที่ต้องชำระคืน พ.ศ.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2560</a:t>
            </a:r>
          </a:p>
          <a:p>
            <a:pPr marL="398463" indent="-3984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“ข้อ 4/1 นอกจากการยื่นคำร้องขอรับเงินคืนตามที่กำหนดไว้ในข้อ 4 แห่งระเบียบสำนักงานประกันสังคม ว่าด้วยการขอรับเงินสมทบที่นำส่งไว้เกินจำนวนที่ต้องชำระคืน พ.ศ. 2560 นายจ้างหรือผู้ประกันตนที่นำส่งเงินสมทบเกินจำนวนที่ต้องชำระ อาจยื่นคำร้องขอรับเงินคืนพร้อมแนบสำเนาเอกสารประกอบการยื่นคำร้องขอรับเงินคืนต่อพนักงานเจ้าหน้าที่ ณ สำนักงานประกันสังคมกรุงเทพมหานครพื้นที่ สำนักงานประกันสังคมจังหวัด หรือสำนักงานประกันสังคมจังหวัดสาขา ด้วยวิธีการทางไปรษณีย์ลงทะเบียนตอบรับ โทรสาร ไปรษณีย์อิเล็กทรอนิกส์ (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E-mail)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หรือแอปพลิเคชั่น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ไลน์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ให้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เพิ่มความต่อไปนี้ เป็นข้อ 4/1 แห่งระเบียบสำนักงานประกันสังคม ว่าด้วยการขอรับเงินสมทบที่นำส่งไว้เกินจำนวนที่ต้องชำระคืน พ.ศ.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2560 (ต่อ)</a:t>
            </a:r>
          </a:p>
          <a:p>
            <a:pPr marL="398463" indent="-3984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ในกรณียื่นคำร้องขอรับเงินสมทบส่วนที่เกินจำนวนคืน ทางไปรษณีย์ลงทะเบียนตอบรับจะถือวันประทับตราไปรษณีย์ต้นทางเป็นสำคัญ หรือกรณียื่นคำร้องขอรับเงินสมทบส่วนที่เกินจำนวนคืนทางโทรสาร ไปรษณีย์อิเล็กทรอนิกส์ (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E-mail)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หรือแอปพลิเคชั่น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ไลน์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ให้ผู้ยื่นคำร้องขอรับเงินคืน เก็บหลักฐานการส่งเพื่อการตรวจสอบ”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 smtClean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ถ.มาเจริญ แขวง</a:t>
            </a:r>
            <a:r>
              <a:rPr lang="th-TH" altLang="en-US" sz="3400" dirty="0" smtClean="0">
                <a:solidFill>
                  <a:srgbClr val="00B050"/>
                </a:solidFill>
              </a:rPr>
              <a:t>หนอง</a:t>
            </a:r>
            <a:r>
              <a:rPr lang="th-TH" altLang="en-US" sz="3400" smtClean="0">
                <a:solidFill>
                  <a:srgbClr val="00B050"/>
                </a:solidFill>
              </a:rPr>
              <a:t>ค้างพลู</a:t>
            </a:r>
            <a:endParaRPr lang="th-TH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489-2500-1, 086-3751811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166</Words>
  <Application>Microsoft Office PowerPoint</Application>
  <PresentationFormat>นำเสนอทางหน้าจอ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6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Win_IT</cp:lastModifiedBy>
  <cp:revision>212</cp:revision>
  <dcterms:created xsi:type="dcterms:W3CDTF">2020-07-02T04:19:53Z</dcterms:created>
  <dcterms:modified xsi:type="dcterms:W3CDTF">2022-06-23T06:49:32Z</dcterms:modified>
</cp:coreProperties>
</file>